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6ACE5AF-76A7-4C8C-BDD2-CB6AB6ED26E0}" type="datetimeFigureOut">
              <a:rPr lang="zh-TW" altLang="en-US" smtClean="0"/>
              <a:t>2012/3/28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BE82302-B357-4856-9E8C-18D337EDB8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748464" cy="2232248"/>
          </a:xfrm>
        </p:spPr>
        <p:txBody>
          <a:bodyPr>
            <a:noAutofit/>
          </a:bodyPr>
          <a:lstStyle/>
          <a:p>
            <a:pPr algn="ctr"/>
            <a:r>
              <a:rPr lang="en-US" altLang="zh-TW" sz="6800" dirty="0" smtClean="0"/>
              <a:t>Nail The Interview</a:t>
            </a:r>
            <a:r>
              <a:rPr lang="zh-TW" altLang="en-US" sz="6800" dirty="0" smtClean="0"/>
              <a:t> </a:t>
            </a:r>
            <a:r>
              <a:rPr lang="en-US" altLang="zh-TW" sz="6800" dirty="0" smtClean="0"/>
              <a:t/>
            </a:r>
            <a:br>
              <a:rPr lang="en-US" altLang="zh-TW" sz="6800" dirty="0" smtClean="0"/>
            </a:br>
            <a:r>
              <a:rPr lang="en-US" altLang="zh-TW" sz="6800" dirty="0"/>
              <a:t> </a:t>
            </a:r>
            <a:r>
              <a:rPr lang="en-US" altLang="zh-TW" sz="6800" dirty="0" smtClean="0"/>
              <a:t>  with Questions!</a:t>
            </a:r>
            <a:endParaRPr lang="zh-TW" altLang="en-US" sz="6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0" y="5733256"/>
            <a:ext cx="4424536" cy="838944"/>
          </a:xfrm>
        </p:spPr>
        <p:txBody>
          <a:bodyPr/>
          <a:lstStyle/>
          <a:p>
            <a:r>
              <a:rPr lang="en-US" altLang="zh-TW" dirty="0" smtClean="0"/>
              <a:t>971002015 </a:t>
            </a:r>
            <a:r>
              <a:rPr lang="zh-TW" altLang="en-US" dirty="0" smtClean="0"/>
              <a:t> 英文四  羅彩華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825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5200" dirty="0" smtClean="0"/>
              <a:t>Behavioral </a:t>
            </a:r>
            <a:r>
              <a:rPr lang="en-US" altLang="zh-TW" sz="5200" dirty="0"/>
              <a:t>Q</a:t>
            </a:r>
            <a:r>
              <a:rPr lang="zh-TW" altLang="zh-TW" sz="5200" dirty="0" smtClean="0"/>
              <a:t>uestion</a:t>
            </a:r>
            <a:r>
              <a:rPr lang="en-US" altLang="zh-TW" sz="5200" dirty="0" smtClean="0"/>
              <a:t>s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484784"/>
            <a:ext cx="7715200" cy="4641379"/>
          </a:xfrm>
        </p:spPr>
        <p:txBody>
          <a:bodyPr/>
          <a:lstStyle/>
          <a:p>
            <a:pPr indent="-180000"/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Tell me about </a:t>
            </a:r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zh-TW" altLang="zh-TW" b="1" dirty="0">
                <a:latin typeface="Times New Roman" pitchFamily="18" charset="0"/>
                <a:cs typeface="Times New Roman" pitchFamily="18" charset="0"/>
              </a:rPr>
              <a:t>time when you had to think out of the </a:t>
            </a:r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box</a:t>
            </a: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zh-TW" altLang="zh-TW" sz="2800" dirty="0" smtClean="0"/>
              <a:t>A</a:t>
            </a:r>
            <a:r>
              <a:rPr lang="zh-TW" altLang="zh-TW" sz="2800" dirty="0"/>
              <a:t>. Relevant to the job you're interviewing for </a:t>
            </a:r>
            <a:r>
              <a:rPr lang="en-US" altLang="zh-TW" sz="2800" dirty="0" smtClean="0"/>
              <a:t> 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zh-TW" altLang="zh-TW" sz="2800" dirty="0" smtClean="0"/>
              <a:t>B</a:t>
            </a:r>
            <a:r>
              <a:rPr lang="zh-TW" altLang="zh-TW" sz="2800" dirty="0"/>
              <a:t>. </a:t>
            </a:r>
            <a:r>
              <a:rPr lang="en-US" altLang="zh-TW" sz="2800" dirty="0" smtClean="0"/>
              <a:t>your</a:t>
            </a:r>
            <a:r>
              <a:rPr lang="zh-TW" altLang="zh-TW" sz="2800" dirty="0" smtClean="0"/>
              <a:t> </a:t>
            </a:r>
            <a:r>
              <a:rPr lang="zh-TW" altLang="zh-TW" sz="2800" dirty="0"/>
              <a:t>impact in the story should be significant</a:t>
            </a:r>
            <a:r>
              <a:rPr lang="zh-TW" altLang="zh-TW" sz="2800" dirty="0" smtClean="0"/>
              <a:t>.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b="1" dirty="0" smtClean="0"/>
              <a:t>  </a:t>
            </a:r>
            <a:r>
              <a:rPr lang="zh-TW" altLang="zh-TW" sz="2800" b="1" dirty="0" smtClean="0"/>
              <a:t>Response</a:t>
            </a:r>
            <a:r>
              <a:rPr lang="zh-TW" altLang="zh-TW" sz="2800" b="1" dirty="0"/>
              <a:t>:</a:t>
            </a:r>
            <a:r>
              <a:rPr lang="zh-TW" altLang="zh-TW" sz="2800" dirty="0"/>
              <a:t> 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H</a:t>
            </a:r>
            <a:r>
              <a:rPr lang="zh-TW" altLang="zh-TW" sz="2800" dirty="0" smtClean="0"/>
              <a:t>ow </a:t>
            </a:r>
            <a:r>
              <a:rPr lang="en-US" altLang="zh-TW" sz="2800" dirty="0" smtClean="0"/>
              <a:t>you</a:t>
            </a:r>
            <a:r>
              <a:rPr lang="zh-TW" altLang="zh-TW" sz="2800" dirty="0" smtClean="0"/>
              <a:t> </a:t>
            </a:r>
            <a:r>
              <a:rPr lang="zh-TW" altLang="zh-TW" sz="2800" dirty="0"/>
              <a:t>came up with a creative solution to 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</a:t>
            </a:r>
            <a:r>
              <a:rPr lang="zh-TW" altLang="zh-TW" sz="2800" dirty="0" smtClean="0"/>
              <a:t>a problem</a:t>
            </a:r>
            <a:r>
              <a:rPr lang="en-US" altLang="zh-TW" sz="2800" dirty="0" smtClean="0"/>
              <a:t>.</a:t>
            </a:r>
            <a:endParaRPr lang="zh-TW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5583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5200" dirty="0" smtClean="0"/>
              <a:t>Behavioral </a:t>
            </a:r>
            <a:r>
              <a:rPr lang="en-US" altLang="zh-TW" sz="5200" dirty="0"/>
              <a:t>Q</a:t>
            </a:r>
            <a:r>
              <a:rPr lang="zh-TW" altLang="zh-TW" sz="5200" dirty="0" smtClean="0"/>
              <a:t>uestion</a:t>
            </a:r>
            <a:r>
              <a:rPr lang="en-US" altLang="zh-TW" sz="5200" dirty="0" smtClean="0"/>
              <a:t>s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Q2: Tell me about your proudest achievement.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dirty="0" smtClean="0"/>
              <a:t> </a:t>
            </a:r>
            <a:r>
              <a:rPr lang="en-US" altLang="zh-TW" sz="2800" dirty="0" smtClean="0"/>
              <a:t>A. Give a specific example from your history—how you handled the task.</a:t>
            </a:r>
          </a:p>
          <a:p>
            <a:pPr marL="0" indent="0">
              <a:buNone/>
            </a:pPr>
            <a:r>
              <a:rPr lang="en-US" altLang="zh-TW" sz="2800" b="1" dirty="0" smtClean="0"/>
              <a:t> Response:</a:t>
            </a:r>
            <a:r>
              <a:rPr lang="en-US" altLang="zh-TW" sz="2800" dirty="0" smtClean="0"/>
              <a:t> </a:t>
            </a:r>
          </a:p>
          <a:p>
            <a:pPr marL="0" indent="0">
              <a:buNone/>
            </a:pPr>
            <a:r>
              <a:rPr lang="en-US" altLang="zh-TW" sz="2800" dirty="0" smtClean="0"/>
              <a:t>   1.Set up the story by providing context. 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2.</a:t>
            </a:r>
            <a:r>
              <a:rPr lang="zh-TW" altLang="zh-TW" sz="2800" b="1" dirty="0"/>
              <a:t> </a:t>
            </a:r>
            <a:r>
              <a:rPr lang="zh-TW" altLang="zh-TW" sz="2800" dirty="0"/>
              <a:t>Next, discuss what you did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3. Reveal the outcome and what made you proud.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75064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5200" dirty="0" smtClean="0"/>
              <a:t>Common Questions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 What</a:t>
            </a: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’s </a:t>
            </a:r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negative </a:t>
            </a:r>
            <a:r>
              <a:rPr lang="zh-TW" altLang="zh-TW" b="1" dirty="0">
                <a:latin typeface="Times New Roman" pitchFamily="18" charset="0"/>
                <a:cs typeface="Times New Roman" pitchFamily="18" charset="0"/>
              </a:rPr>
              <a:t>thing </a:t>
            </a:r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zh-TW" altLang="zh-TW" b="1" dirty="0">
                <a:latin typeface="Times New Roman" pitchFamily="18" charset="0"/>
                <a:cs typeface="Times New Roman" pitchFamily="18" charset="0"/>
              </a:rPr>
              <a:t>you?</a:t>
            </a:r>
            <a:endParaRPr lang="zh-TW" altLang="zh-TW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 to </a:t>
            </a:r>
            <a:r>
              <a:rPr lang="zh-TW" altLang="zh-TW" dirty="0">
                <a:latin typeface="Calibri" pitchFamily="34" charset="0"/>
                <a:cs typeface="Calibri" pitchFamily="34" charset="0"/>
              </a:rPr>
              <a:t>discuss weaknesses you can develop into strengths. </a:t>
            </a:r>
            <a:endParaRPr lang="en-US" altLang="zh-TW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B. 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Come </a:t>
            </a:r>
            <a:r>
              <a:rPr lang="zh-TW" altLang="zh-TW" dirty="0">
                <a:latin typeface="Calibri" pitchFamily="34" charset="0"/>
                <a:cs typeface="Calibri" pitchFamily="34" charset="0"/>
              </a:rPr>
              <a:t>up with something 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visible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altLang="zh-TW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zh-TW" altLang="zh-TW" b="1" dirty="0" smtClean="0">
                <a:latin typeface="Calibri" pitchFamily="34" charset="0"/>
                <a:cs typeface="Calibri" pitchFamily="34" charset="0"/>
              </a:rPr>
              <a:t>Response</a:t>
            </a:r>
            <a:r>
              <a:rPr lang="zh-TW" altLang="zh-TW" b="1" dirty="0">
                <a:latin typeface="Calibri" pitchFamily="34" charset="0"/>
                <a:cs typeface="Calibri" pitchFamily="34" charset="0"/>
              </a:rPr>
              <a:t>:</a:t>
            </a:r>
            <a:r>
              <a:rPr lang="zh-TW" altLang="zh-TW" dirty="0">
                <a:latin typeface="Calibri" pitchFamily="34" charset="0"/>
                <a:cs typeface="Calibri" pitchFamily="34" charset="0"/>
              </a:rPr>
              <a:t> </a:t>
            </a:r>
            <a:endParaRPr lang="en-US" altLang="zh-TW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"I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’m wondering whether I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should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zh-TW" altLang="zh-TW" dirty="0">
                <a:latin typeface="Calibri" pitchFamily="34" charset="0"/>
                <a:cs typeface="Calibri" pitchFamily="34" charset="0"/>
              </a:rPr>
              <a:t>called it negative, but 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I have realized 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that </a:t>
            </a:r>
            <a:r>
              <a:rPr lang="zh-TW" altLang="zh-TW" dirty="0">
                <a:latin typeface="Calibri" pitchFamily="34" charset="0"/>
                <a:cs typeface="Calibri" pitchFamily="34" charset="0"/>
              </a:rPr>
              <a:t>I needed to work on 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______.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… … After________, 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I </a:t>
            </a:r>
            <a:r>
              <a:rPr lang="zh-TW" altLang="zh-TW" dirty="0">
                <a:latin typeface="Calibri" pitchFamily="34" charset="0"/>
                <a:cs typeface="Calibri" pitchFamily="34" charset="0"/>
              </a:rPr>
              <a:t>have seen </a:t>
            </a:r>
            <a:r>
              <a:rPr lang="en-US" altLang="zh-TW" dirty="0" smtClean="0">
                <a:latin typeface="Calibri" pitchFamily="34" charset="0"/>
                <a:cs typeface="Calibri" pitchFamily="34" charset="0"/>
              </a:rPr>
              <a:t>the change and </a:t>
            </a:r>
            <a:r>
              <a:rPr lang="zh-TW" altLang="zh-TW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zh-TW" altLang="zh-TW" dirty="0">
                <a:latin typeface="Calibri" pitchFamily="34" charset="0"/>
                <a:cs typeface="Calibri" pitchFamily="34" charset="0"/>
              </a:rPr>
              <a:t>improvement."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5254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5200" dirty="0" smtClean="0"/>
              <a:t>Common Questions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Q4: </a:t>
            </a:r>
            <a:r>
              <a:rPr lang="zh-TW" altLang="zh-TW" b="1" dirty="0" smtClean="0">
                <a:latin typeface="Times New Roman" pitchFamily="18" charset="0"/>
                <a:cs typeface="Times New Roman" pitchFamily="18" charset="0"/>
              </a:rPr>
              <a:t>Tell </a:t>
            </a:r>
            <a:r>
              <a:rPr lang="zh-TW" altLang="zh-TW" b="1" dirty="0">
                <a:latin typeface="Times New Roman" pitchFamily="18" charset="0"/>
                <a:cs typeface="Times New Roman" pitchFamily="18" charset="0"/>
              </a:rPr>
              <a:t>me about a time when you failed.</a:t>
            </a:r>
            <a:endParaRPr lang="zh-TW" altLang="zh-TW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sz="2800" dirty="0" smtClean="0"/>
              <a:t>A. </a:t>
            </a:r>
            <a:r>
              <a:rPr lang="zh-TW" altLang="zh-TW" sz="2800" dirty="0" smtClean="0"/>
              <a:t>Tell </a:t>
            </a:r>
            <a:r>
              <a:rPr lang="zh-TW" altLang="zh-TW" sz="2800" dirty="0"/>
              <a:t>a story that isn't a career killer but shows </a:t>
            </a:r>
            <a:r>
              <a:rPr lang="en-US" altLang="zh-TW" sz="2800" dirty="0" smtClean="0"/>
              <a:t>what </a:t>
            </a:r>
            <a:r>
              <a:rPr lang="zh-TW" altLang="zh-TW" sz="2800" dirty="0" smtClean="0"/>
              <a:t>you </a:t>
            </a:r>
            <a:r>
              <a:rPr lang="en-US" altLang="zh-TW" sz="2800" dirty="0" smtClean="0"/>
              <a:t>have </a:t>
            </a:r>
            <a:r>
              <a:rPr lang="zh-TW" altLang="zh-TW" sz="2800" dirty="0" smtClean="0"/>
              <a:t>learned </a:t>
            </a:r>
            <a:r>
              <a:rPr lang="zh-TW" altLang="zh-TW" sz="2800" dirty="0"/>
              <a:t>something substantive</a:t>
            </a:r>
            <a:r>
              <a:rPr lang="zh-TW" altLang="zh-TW" sz="2800" dirty="0" smtClean="0"/>
              <a:t>.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 smtClean="0"/>
              <a:t> </a:t>
            </a:r>
            <a:r>
              <a:rPr lang="en-US" altLang="zh-TW" sz="2800" b="1" dirty="0" smtClean="0"/>
              <a:t> Response:</a:t>
            </a:r>
            <a:r>
              <a:rPr lang="en-US" altLang="zh-TW" sz="2800" dirty="0" smtClean="0"/>
              <a:t> </a:t>
            </a:r>
          </a:p>
          <a:p>
            <a:pPr marL="0" indent="0">
              <a:buNone/>
            </a:pPr>
            <a:r>
              <a:rPr lang="en-US" altLang="zh-TW" sz="2800" dirty="0" smtClean="0"/>
              <a:t>    </a:t>
            </a:r>
            <a:r>
              <a:rPr lang="zh-TW" altLang="zh-TW" sz="2800" dirty="0" smtClean="0"/>
              <a:t>Talk </a:t>
            </a:r>
            <a:r>
              <a:rPr lang="zh-TW" altLang="zh-TW" sz="2800" dirty="0"/>
              <a:t>about the lesson you learned from the mistake.</a:t>
            </a:r>
          </a:p>
          <a:p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797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5200" dirty="0" smtClean="0"/>
              <a:t>Common Questions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0316" y="1412776"/>
            <a:ext cx="8808876" cy="60486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TW" sz="5800" b="1" dirty="0" smtClean="0">
                <a:latin typeface="Times New Roman" pitchFamily="18" charset="0"/>
                <a:cs typeface="Times New Roman" pitchFamily="18" charset="0"/>
              </a:rPr>
              <a:t>Q5: </a:t>
            </a:r>
            <a:r>
              <a:rPr lang="zh-TW" altLang="zh-TW" sz="5800" b="1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zh-TW" altLang="zh-TW" sz="5800" b="1" dirty="0">
                <a:latin typeface="Times New Roman" pitchFamily="18" charset="0"/>
                <a:cs typeface="Times New Roman" pitchFamily="18" charset="0"/>
              </a:rPr>
              <a:t>can you do for us that other candidates can't?</a:t>
            </a:r>
            <a:endParaRPr lang="zh-TW" altLang="zh-TW" sz="5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A. Think about what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why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you are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special</a:t>
            </a:r>
            <a:r>
              <a:rPr lang="en-US" altLang="zh-TW" sz="49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with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your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selling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points</a:t>
            </a:r>
            <a:r>
              <a:rPr lang="en-US" altLang="zh-TW" sz="4900" dirty="0">
                <a:latin typeface="Calibri" pitchFamily="34" charset="0"/>
                <a:cs typeface="Calibri" pitchFamily="34" charset="0"/>
              </a:rPr>
              <a:t>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related 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to the job requirements.</a:t>
            </a:r>
          </a:p>
          <a:p>
            <a:pPr marL="0" indent="0">
              <a:buNone/>
            </a:pPr>
            <a:r>
              <a:rPr lang="en-US" altLang="zh-TW" sz="4900" b="1" dirty="0" smtClean="0">
                <a:latin typeface="Calibri" pitchFamily="34" charset="0"/>
                <a:cs typeface="Calibri" pitchFamily="34" charset="0"/>
              </a:rPr>
              <a:t> Response:</a:t>
            </a: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altLang="zh-TW" sz="49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   1.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past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experience directly related to the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job</a:t>
            </a:r>
            <a:endParaRPr lang="en-US" altLang="zh-TW" sz="49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   2.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specialized knowledge; relevant situational expertise </a:t>
            </a:r>
            <a:endParaRPr lang="en-US" altLang="zh-TW" sz="49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   3.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experience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(growth,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change</a:t>
            </a: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…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)</a:t>
            </a: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and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 skills</a:t>
            </a:r>
            <a:endParaRPr lang="en-US" altLang="zh-TW" sz="49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   4.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networks</a:t>
            </a:r>
            <a:endParaRPr lang="en-US" altLang="zh-TW" sz="49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   5. 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commitment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and enthusiasm for the business </a:t>
            </a:r>
            <a:endParaRPr lang="en-US" altLang="zh-TW" sz="49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altLang="zh-TW" sz="4900" dirty="0" smtClean="0">
                <a:latin typeface="Calibri" pitchFamily="34" charset="0"/>
                <a:cs typeface="Calibri" pitchFamily="34" charset="0"/>
              </a:rPr>
              <a:t>   6.</a:t>
            </a:r>
            <a:r>
              <a:rPr lang="zh-TW" altLang="zh-TW" sz="49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zh-TW" altLang="zh-TW" sz="4900" dirty="0">
                <a:latin typeface="Calibri" pitchFamily="34" charset="0"/>
                <a:cs typeface="Calibri" pitchFamily="34" charset="0"/>
              </a:rPr>
              <a:t>future potential.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4504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150</TotalTime>
  <Words>324</Words>
  <Application>Microsoft Office PowerPoint</Application>
  <PresentationFormat>如螢幕大小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夏至</vt:lpstr>
      <vt:lpstr>Nail The Interview     with Questions!</vt:lpstr>
      <vt:lpstr>Behavioral Questions</vt:lpstr>
      <vt:lpstr>Behavioral Questions</vt:lpstr>
      <vt:lpstr>Common Questions</vt:lpstr>
      <vt:lpstr>Common Questions</vt:lpstr>
      <vt:lpstr>Common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彩華</dc:creator>
  <cp:lastModifiedBy>彩華</cp:lastModifiedBy>
  <cp:revision>11</cp:revision>
  <dcterms:created xsi:type="dcterms:W3CDTF">2012-03-27T22:08:36Z</dcterms:created>
  <dcterms:modified xsi:type="dcterms:W3CDTF">2012-03-28T00:38:37Z</dcterms:modified>
</cp:coreProperties>
</file>